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/>
    <p:restoredTop sz="94643"/>
  </p:normalViewPr>
  <p:slideViewPr>
    <p:cSldViewPr snapToGrid="0" snapToObjects="1">
      <p:cViewPr varScale="1">
        <p:scale>
          <a:sx n="54" d="100"/>
          <a:sy n="54" d="100"/>
        </p:scale>
        <p:origin x="208" y="2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C405-C471-5342-A6EA-8EF5432F1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9E28C3-CB47-5147-8E00-DA5E798F0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39F78-E8A4-B446-8D14-4E8CBDDD1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86029-362A-8542-A5E8-5961F8ED8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F3E40-15C7-9846-991F-86334593A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44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87247-ECB3-6D4A-AACD-C30D356E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F3BD7-58EB-9246-A1FA-77CE4F4C8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B7643-F228-D843-8DA6-79D0EB6B1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2D4B0-4A3E-FA49-966A-C4A268827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3F384-9896-BC40-87C2-AF58532E8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908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1A53AC-D8E3-B64B-9522-9A51EB9791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46E1B5-0A53-7145-BE59-BC55E3AAA6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A5800-7E28-F841-AE37-23AC97D3D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C184D-EE64-FF43-8AC3-2976A3290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925B9-2F9B-0E4B-AC7F-FD785B7F2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19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D256F-A9E2-5D4C-8A42-724AC479B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E3A57-DC4F-2946-95AE-4D2A552E6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23EBF-0965-D24A-9F2C-8D4067D8D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87FA3-5F85-B745-A0BA-38FE305E2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80716-2F29-2144-8DBA-670B0B21A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376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DA510-7E24-924D-90AE-5B221C942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88EA6-4C87-0A46-ABAF-D05D59502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28EA1-CA83-5B4A-8572-B04EFDCB0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1DDC2-8091-AE44-A5A9-457B5D2E0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B359C-6D1A-1B4E-AD2C-EE03233F6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80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2F4A3-F699-EF47-B60C-E12A889B5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B7B53-3423-5543-802B-8722502FEC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1DE34-A24B-4E4D-9E28-601C654DE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D9E5CF-68B2-7F49-8A2B-7F17D1DD1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C6BB0-02F5-1945-BA2A-AE572E2DF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328C01-FDB8-254D-B815-A088BD90D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864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E5EFD-D8EE-5545-8EFC-77BA7B30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747D3-CC8F-1D40-8875-22E3B708E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A61546-7964-7F4F-8F98-150A79686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80E992-23B4-6949-BB66-01C3905DD5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7F471A-9268-FF4F-8493-15660FC1C9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8C756C-5383-4E48-845A-26B4632ED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95E559-30D0-0B45-8BC0-4E7B2A0F8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19A84-A0A4-454D-A588-82FFF010B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907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F3C1A-6AAE-C849-89C2-E2E52C6A6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6BD65C-2ED8-B742-8F31-7C82EB5E2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798CCE-D702-2247-AAD8-D4D443004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8BDFA-9794-8246-894B-3F15AC01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9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87BCF1-B69A-B248-B4E5-59244CD29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1C6F8E-6948-DC4B-9877-9CFCD30C8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71C855-74F0-8F4E-9367-9DE015DD2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966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BB06A-CE11-9647-A1C7-4FB0461D1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25C63-7616-9344-94FB-868FC56BC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1A417F-B34D-8447-9C44-5E9AAA6AE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D34DD-8761-F244-881C-60EFF6F3B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811EB2-137F-9644-835E-9146F544F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14233-E4CB-7741-92C5-27C2E1536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47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D4C38-5AA1-3145-8D26-41C3E1EF7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ABFFF8-7975-464D-8112-C5F0133C0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794849-C6C3-AD46-B9E0-72324F5FBB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D9B16-0798-CD43-8CC6-980A8024B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EE021-01CB-5644-8DE5-5593C2DEC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C7AB0C-1B40-134A-925C-7632A569B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786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9B596F-E5DE-C34A-9ECC-26D4C0F39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A94C3-13A1-3C4D-B415-2B6CBBFA7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F8B84-9683-AE43-8126-DD1E622AB9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C7683-B658-2C46-A87D-F8E9588A8D1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111B4-71C1-CB48-8861-674B137D18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9EAA2-E6DF-CA42-9CFB-4CB461E8DB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E4291-B928-4E4C-8C9C-DC7173AEC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61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A03116B-3883-344F-A321-459AAD77C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42" y="0"/>
            <a:ext cx="7523544" cy="4572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B35788-391F-A749-A86E-8221632D4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726" y="1873770"/>
            <a:ext cx="7769506" cy="4572000"/>
          </a:xfrm>
          <a:prstGeom prst="rect">
            <a:avLst/>
          </a:prstGeom>
        </p:spPr>
      </p:pic>
      <p:sp>
        <p:nvSpPr>
          <p:cNvPr id="21" name="Bent Arrow 20">
            <a:extLst>
              <a:ext uri="{FF2B5EF4-FFF2-40B4-BE49-F238E27FC236}">
                <a16:creationId xmlns:a16="http://schemas.microsoft.com/office/drawing/2014/main" id="{D4CD5036-4415-8F49-BF61-456D4F4FF210}"/>
              </a:ext>
            </a:extLst>
          </p:cNvPr>
          <p:cNvSpPr>
            <a:spLocks noChangeAspect="1"/>
          </p:cNvSpPr>
          <p:nvPr/>
        </p:nvSpPr>
        <p:spPr>
          <a:xfrm flipV="1">
            <a:off x="1455419" y="4572000"/>
            <a:ext cx="2081308" cy="936885"/>
          </a:xfrm>
          <a:prstGeom prst="ben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415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Silvia Canelon</dc:creator>
  <cp:lastModifiedBy>Silvia Canelon</cp:lastModifiedBy>
  <cp:revision>2</cp:revision>
  <dcterms:created xsi:type="dcterms:W3CDTF">2020-05-06T22:29:47Z</dcterms:created>
  <dcterms:modified xsi:type="dcterms:W3CDTF">2020-05-06T22:45:46Z</dcterms:modified>
</cp:coreProperties>
</file>

<file path=docProps/thumbnail.jpeg>
</file>